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المحاضرة الثامنة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EG" sz="4800" dirty="0" smtClean="0"/>
              <a:t>بحث فى مدى ثقة المستهلك الأمريكى فى عناوين الإعلانات المؤسسة على الحفاظ على البيئة 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153400" cy="4191000"/>
          </a:xfrm>
        </p:spPr>
        <p:txBody>
          <a:bodyPr>
            <a:normAutofit/>
          </a:bodyPr>
          <a:lstStyle/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- الحفاظ على البيئة عنصر فعال فى الدول الغربية عموماً وفى الولايات المتحدة بشكل خاص .</a:t>
            </a:r>
          </a:p>
          <a:p>
            <a:pPr algn="r"/>
            <a:r>
              <a:rPr lang="ar-EG" sz="4800" dirty="0" smtClean="0">
                <a:solidFill>
                  <a:schemeClr val="tx1"/>
                </a:solidFill>
              </a:rPr>
              <a:t>- 8 حالات وصياغات مختلفة لعناوين الإعلانات تروج لتوافق المنتج مع البيئة .</a:t>
            </a:r>
            <a:r>
              <a:rPr lang="ar-EG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EG" sz="4800" smtClean="0"/>
              <a:t>- الحفاظ على البيئة فى صياغات الإعلان قد لايشمل المنتج فقط ولكن أيضاً العبوة التى يوضع فيها .</a:t>
            </a:r>
            <a:endParaRPr lang="en-US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64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المحاضرة الثامنة</vt:lpstr>
      <vt:lpstr>Slide 2</vt:lpstr>
      <vt:lpstr>Slide 3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الإعلام</dc:title>
  <dc:creator>A</dc:creator>
  <cp:lastModifiedBy>A</cp:lastModifiedBy>
  <cp:revision>11</cp:revision>
  <dcterms:created xsi:type="dcterms:W3CDTF">2020-03-26T13:21:23Z</dcterms:created>
  <dcterms:modified xsi:type="dcterms:W3CDTF">2020-03-29T12:08:56Z</dcterms:modified>
</cp:coreProperties>
</file>